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9"/>
  </p:notesMasterIdLst>
  <p:sldIdLst>
    <p:sldId id="256" r:id="rId2"/>
    <p:sldId id="262" r:id="rId3"/>
    <p:sldId id="263" r:id="rId4"/>
    <p:sldId id="271" r:id="rId5"/>
    <p:sldId id="287" r:id="rId6"/>
    <p:sldId id="286" r:id="rId7"/>
    <p:sldId id="290" r:id="rId8"/>
  </p:sldIdLst>
  <p:sldSz cx="9144000" cy="5143500" type="screen16x9"/>
  <p:notesSz cx="6858000" cy="9144000"/>
  <p:embeddedFontLst>
    <p:embeddedFont>
      <p:font typeface="Saira" panose="02020500000000000000" charset="0"/>
      <p:regular r:id="rId10"/>
      <p:bold r:id="rId11"/>
      <p:italic r:id="rId12"/>
      <p:boldItalic r:id="rId13"/>
    </p:embeddedFont>
    <p:embeddedFont>
      <p:font typeface="Saira Medium" panose="02020500000000000000" charset="0"/>
      <p:regular r:id="rId14"/>
      <p:bold r:id="rId15"/>
      <p:italic r:id="rId16"/>
      <p:boldItalic r:id="rId17"/>
    </p:embeddedFont>
    <p:embeddedFont>
      <p:font typeface="微軟正黑體" panose="020B0604030504040204" pitchFamily="34" charset="-12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0BC0B4-65D9-4CA6-A2D6-5B4232594D20}">
  <a:tblStyle styleId="{AF0BC0B4-65D9-4CA6-A2D6-5B4232594D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3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148e8994e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148e8994e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159e49cd4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1159e49cd4a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159e49cd4a_2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159e49cd4a_2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147a68793c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1147a68793c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147a68793c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1147a68793c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622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1147a68793c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1147a68793c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781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1147a68793c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1147a68793c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709" y="-45293"/>
            <a:ext cx="9183419" cy="5234086"/>
            <a:chOff x="-19709" y="-45293"/>
            <a:chExt cx="9183419" cy="523408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825" y="-45151"/>
              <a:ext cx="9159650" cy="5233802"/>
              <a:chOff x="-7825" y="-1142840"/>
              <a:chExt cx="9159650" cy="6385800"/>
            </a:xfrm>
          </p:grpSpPr>
          <p:cxnSp>
            <p:nvCxnSpPr>
              <p:cNvPr id="11" name="Google Shape;11;p2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rot="10800000">
                <a:off x="609860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 rot="10800000">
                <a:off x="697095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 rot="10800000">
                <a:off x="784330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871565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>
                <a:off x="9151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 rot="10800000">
                <a:off x="566243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 rot="10800000">
                <a:off x="653478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10800000">
                <a:off x="740713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 rot="10800000">
                <a:off x="827947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" name="Google Shape;33;p2"/>
            <p:cNvGrpSpPr/>
            <p:nvPr/>
          </p:nvGrpSpPr>
          <p:grpSpPr>
            <a:xfrm rot="5400000">
              <a:off x="1954957" y="-2019959"/>
              <a:ext cx="5234086" cy="9183419"/>
              <a:chOff x="-7825" y="-1142840"/>
              <a:chExt cx="5234086" cy="6385800"/>
            </a:xfrm>
          </p:grpSpPr>
          <p:cxnSp>
            <p:nvCxnSpPr>
              <p:cNvPr id="34" name="Google Shape;34;p2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7" name="Google Shape;47;p2"/>
          <p:cNvSpPr/>
          <p:nvPr/>
        </p:nvSpPr>
        <p:spPr>
          <a:xfrm>
            <a:off x="0" y="-45300"/>
            <a:ext cx="5667900" cy="523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833850" y="1252275"/>
            <a:ext cx="4047300" cy="20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1">
                <a:solidFill>
                  <a:srgbClr val="191919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833975" y="3428775"/>
            <a:ext cx="4047300" cy="439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Saira Medium"/>
                <a:ea typeface="Saira Medium"/>
                <a:cs typeface="Saira Medium"/>
                <a:sym typeface="Sair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9"/>
          <p:cNvGrpSpPr/>
          <p:nvPr/>
        </p:nvGrpSpPr>
        <p:grpSpPr>
          <a:xfrm>
            <a:off x="-19709" y="-45293"/>
            <a:ext cx="9183419" cy="5234086"/>
            <a:chOff x="-19709" y="-45293"/>
            <a:chExt cx="9183419" cy="5234086"/>
          </a:xfrm>
        </p:grpSpPr>
        <p:grpSp>
          <p:nvGrpSpPr>
            <p:cNvPr id="302" name="Google Shape;302;p9"/>
            <p:cNvGrpSpPr/>
            <p:nvPr/>
          </p:nvGrpSpPr>
          <p:grpSpPr>
            <a:xfrm>
              <a:off x="-7825" y="-45151"/>
              <a:ext cx="9159650" cy="5233802"/>
              <a:chOff x="-7825" y="-1142840"/>
              <a:chExt cx="9159650" cy="6385800"/>
            </a:xfrm>
          </p:grpSpPr>
          <p:cxnSp>
            <p:nvCxnSpPr>
              <p:cNvPr id="303" name="Google Shape;303;p9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304;p9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305;p9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306;p9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>
                <a:off x="609860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9"/>
              <p:cNvCxnSpPr/>
              <p:nvPr/>
            </p:nvCxnSpPr>
            <p:spPr>
              <a:xfrm rot="10800000">
                <a:off x="697095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9"/>
              <p:cNvCxnSpPr/>
              <p:nvPr/>
            </p:nvCxnSpPr>
            <p:spPr>
              <a:xfrm rot="10800000">
                <a:off x="784330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9"/>
              <p:cNvCxnSpPr/>
              <p:nvPr/>
            </p:nvCxnSpPr>
            <p:spPr>
              <a:xfrm rot="10800000">
                <a:off x="871565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rot="10800000">
                <a:off x="9151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9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9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9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9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319;p9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9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9"/>
              <p:cNvCxnSpPr/>
              <p:nvPr/>
            </p:nvCxnSpPr>
            <p:spPr>
              <a:xfrm rot="10800000">
                <a:off x="566243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9"/>
              <p:cNvCxnSpPr/>
              <p:nvPr/>
            </p:nvCxnSpPr>
            <p:spPr>
              <a:xfrm rot="10800000">
                <a:off x="653478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9"/>
              <p:cNvCxnSpPr/>
              <p:nvPr/>
            </p:nvCxnSpPr>
            <p:spPr>
              <a:xfrm rot="10800000">
                <a:off x="740713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9"/>
              <p:cNvCxnSpPr/>
              <p:nvPr/>
            </p:nvCxnSpPr>
            <p:spPr>
              <a:xfrm rot="10800000">
                <a:off x="827947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5" name="Google Shape;325;p9"/>
            <p:cNvGrpSpPr/>
            <p:nvPr/>
          </p:nvGrpSpPr>
          <p:grpSpPr>
            <a:xfrm rot="5400000">
              <a:off x="1954957" y="-2019959"/>
              <a:ext cx="5234086" cy="9183419"/>
              <a:chOff x="-7825" y="-1142840"/>
              <a:chExt cx="5234086" cy="6385800"/>
            </a:xfrm>
          </p:grpSpPr>
          <p:cxnSp>
            <p:nvCxnSpPr>
              <p:cNvPr id="326" name="Google Shape;326;p9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9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9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9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9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9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9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9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" name="Google Shape;334;p9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5" name="Google Shape;335;p9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Google Shape;336;p9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9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9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39" name="Google Shape;339;p9"/>
          <p:cNvSpPr txBox="1">
            <a:spLocks noGrp="1"/>
          </p:cNvSpPr>
          <p:nvPr>
            <p:ph type="title"/>
          </p:nvPr>
        </p:nvSpPr>
        <p:spPr>
          <a:xfrm>
            <a:off x="915975" y="1511600"/>
            <a:ext cx="43548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9"/>
          <p:cNvSpPr txBox="1">
            <a:spLocks noGrp="1"/>
          </p:cNvSpPr>
          <p:nvPr>
            <p:ph type="subTitle" idx="1"/>
          </p:nvPr>
        </p:nvSpPr>
        <p:spPr>
          <a:xfrm>
            <a:off x="915975" y="2209267"/>
            <a:ext cx="4354800" cy="14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15"/>
          <p:cNvGrpSpPr/>
          <p:nvPr/>
        </p:nvGrpSpPr>
        <p:grpSpPr>
          <a:xfrm>
            <a:off x="-19709" y="-45293"/>
            <a:ext cx="9183419" cy="5234086"/>
            <a:chOff x="-19709" y="-45293"/>
            <a:chExt cx="9183419" cy="5234086"/>
          </a:xfrm>
        </p:grpSpPr>
        <p:grpSp>
          <p:nvGrpSpPr>
            <p:cNvPr id="482" name="Google Shape;482;p15"/>
            <p:cNvGrpSpPr/>
            <p:nvPr/>
          </p:nvGrpSpPr>
          <p:grpSpPr>
            <a:xfrm>
              <a:off x="-7825" y="-45151"/>
              <a:ext cx="9159650" cy="5233802"/>
              <a:chOff x="-7825" y="-1142840"/>
              <a:chExt cx="9159650" cy="6385800"/>
            </a:xfrm>
          </p:grpSpPr>
          <p:cxnSp>
            <p:nvCxnSpPr>
              <p:cNvPr id="483" name="Google Shape;483;p15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15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5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5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5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5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5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15"/>
              <p:cNvCxnSpPr/>
              <p:nvPr/>
            </p:nvCxnSpPr>
            <p:spPr>
              <a:xfrm rot="10800000">
                <a:off x="609860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15"/>
              <p:cNvCxnSpPr/>
              <p:nvPr/>
            </p:nvCxnSpPr>
            <p:spPr>
              <a:xfrm rot="10800000">
                <a:off x="697095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5"/>
              <p:cNvCxnSpPr/>
              <p:nvPr/>
            </p:nvCxnSpPr>
            <p:spPr>
              <a:xfrm rot="10800000">
                <a:off x="784330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5"/>
              <p:cNvCxnSpPr/>
              <p:nvPr/>
            </p:nvCxnSpPr>
            <p:spPr>
              <a:xfrm rot="10800000">
                <a:off x="871565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4" name="Google Shape;494;p15"/>
              <p:cNvCxnSpPr/>
              <p:nvPr/>
            </p:nvCxnSpPr>
            <p:spPr>
              <a:xfrm rot="10800000">
                <a:off x="9151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5" name="Google Shape;495;p15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6" name="Google Shape;496;p15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15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15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15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15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15"/>
              <p:cNvCxnSpPr/>
              <p:nvPr/>
            </p:nvCxnSpPr>
            <p:spPr>
              <a:xfrm rot="10800000">
                <a:off x="566243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15"/>
              <p:cNvCxnSpPr/>
              <p:nvPr/>
            </p:nvCxnSpPr>
            <p:spPr>
              <a:xfrm rot="10800000">
                <a:off x="653478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15"/>
              <p:cNvCxnSpPr/>
              <p:nvPr/>
            </p:nvCxnSpPr>
            <p:spPr>
              <a:xfrm rot="10800000">
                <a:off x="740713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4" name="Google Shape;504;p15"/>
              <p:cNvCxnSpPr/>
              <p:nvPr/>
            </p:nvCxnSpPr>
            <p:spPr>
              <a:xfrm rot="10800000">
                <a:off x="827947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5" name="Google Shape;505;p15"/>
            <p:cNvGrpSpPr/>
            <p:nvPr/>
          </p:nvGrpSpPr>
          <p:grpSpPr>
            <a:xfrm rot="5400000">
              <a:off x="1954957" y="-2019959"/>
              <a:ext cx="5234086" cy="9183419"/>
              <a:chOff x="-7825" y="-1142840"/>
              <a:chExt cx="5234086" cy="6385800"/>
            </a:xfrm>
          </p:grpSpPr>
          <p:cxnSp>
            <p:nvCxnSpPr>
              <p:cNvPr id="506" name="Google Shape;506;p15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" name="Google Shape;507;p15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8" name="Google Shape;508;p15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15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15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15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15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15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15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15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5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15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15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19" name="Google Shape;519;p15"/>
          <p:cNvSpPr/>
          <p:nvPr/>
        </p:nvSpPr>
        <p:spPr>
          <a:xfrm>
            <a:off x="3476100" y="-45300"/>
            <a:ext cx="5667900" cy="523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5"/>
          <p:cNvSpPr txBox="1">
            <a:spLocks noGrp="1"/>
          </p:cNvSpPr>
          <p:nvPr>
            <p:ph type="title"/>
          </p:nvPr>
        </p:nvSpPr>
        <p:spPr>
          <a:xfrm>
            <a:off x="4385700" y="3641250"/>
            <a:ext cx="4045200" cy="36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1" name="Google Shape;521;p15"/>
          <p:cNvSpPr txBox="1">
            <a:spLocks noGrp="1"/>
          </p:cNvSpPr>
          <p:nvPr>
            <p:ph type="subTitle" idx="1"/>
          </p:nvPr>
        </p:nvSpPr>
        <p:spPr>
          <a:xfrm>
            <a:off x="4138700" y="969700"/>
            <a:ext cx="4292100" cy="24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solidFill>
          <a:schemeClr val="accent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16"/>
          <p:cNvGrpSpPr/>
          <p:nvPr/>
        </p:nvGrpSpPr>
        <p:grpSpPr>
          <a:xfrm>
            <a:off x="-19709" y="-45293"/>
            <a:ext cx="9183419" cy="5234086"/>
            <a:chOff x="-19709" y="-45293"/>
            <a:chExt cx="9183419" cy="5234086"/>
          </a:xfrm>
        </p:grpSpPr>
        <p:grpSp>
          <p:nvGrpSpPr>
            <p:cNvPr id="524" name="Google Shape;524;p16"/>
            <p:cNvGrpSpPr/>
            <p:nvPr/>
          </p:nvGrpSpPr>
          <p:grpSpPr>
            <a:xfrm>
              <a:off x="-7825" y="-45151"/>
              <a:ext cx="9159650" cy="5233802"/>
              <a:chOff x="-7825" y="-1142840"/>
              <a:chExt cx="9159650" cy="6385800"/>
            </a:xfrm>
          </p:grpSpPr>
          <p:cxnSp>
            <p:nvCxnSpPr>
              <p:cNvPr id="525" name="Google Shape;525;p16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6" name="Google Shape;526;p16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16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8" name="Google Shape;528;p16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9" name="Google Shape;529;p16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" name="Google Shape;530;p16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16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2" name="Google Shape;532;p16"/>
              <p:cNvCxnSpPr/>
              <p:nvPr/>
            </p:nvCxnSpPr>
            <p:spPr>
              <a:xfrm rot="10800000">
                <a:off x="609860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16"/>
              <p:cNvCxnSpPr/>
              <p:nvPr/>
            </p:nvCxnSpPr>
            <p:spPr>
              <a:xfrm rot="10800000">
                <a:off x="697095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4" name="Google Shape;534;p16"/>
              <p:cNvCxnSpPr/>
              <p:nvPr/>
            </p:nvCxnSpPr>
            <p:spPr>
              <a:xfrm rot="10800000">
                <a:off x="784330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" name="Google Shape;535;p16"/>
              <p:cNvCxnSpPr/>
              <p:nvPr/>
            </p:nvCxnSpPr>
            <p:spPr>
              <a:xfrm rot="10800000">
                <a:off x="871565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16"/>
              <p:cNvCxnSpPr/>
              <p:nvPr/>
            </p:nvCxnSpPr>
            <p:spPr>
              <a:xfrm rot="10800000">
                <a:off x="9151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7" name="Google Shape;537;p16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" name="Google Shape;538;p16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9" name="Google Shape;539;p16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0" name="Google Shape;540;p16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1" name="Google Shape;541;p16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" name="Google Shape;542;p16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3" name="Google Shape;543;p16"/>
              <p:cNvCxnSpPr/>
              <p:nvPr/>
            </p:nvCxnSpPr>
            <p:spPr>
              <a:xfrm rot="10800000">
                <a:off x="566243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16"/>
              <p:cNvCxnSpPr/>
              <p:nvPr/>
            </p:nvCxnSpPr>
            <p:spPr>
              <a:xfrm rot="10800000">
                <a:off x="653478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5" name="Google Shape;545;p16"/>
              <p:cNvCxnSpPr/>
              <p:nvPr/>
            </p:nvCxnSpPr>
            <p:spPr>
              <a:xfrm rot="10800000">
                <a:off x="740713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6" name="Google Shape;546;p16"/>
              <p:cNvCxnSpPr/>
              <p:nvPr/>
            </p:nvCxnSpPr>
            <p:spPr>
              <a:xfrm rot="10800000">
                <a:off x="827947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7" name="Google Shape;547;p16"/>
            <p:cNvGrpSpPr/>
            <p:nvPr/>
          </p:nvGrpSpPr>
          <p:grpSpPr>
            <a:xfrm rot="5400000">
              <a:off x="1954957" y="-2019959"/>
              <a:ext cx="5234086" cy="9183419"/>
              <a:chOff x="-7825" y="-1142840"/>
              <a:chExt cx="5234086" cy="6385800"/>
            </a:xfrm>
          </p:grpSpPr>
          <p:cxnSp>
            <p:nvCxnSpPr>
              <p:cNvPr id="548" name="Google Shape;548;p16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" name="Google Shape;549;p16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16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16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16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16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6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6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6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6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16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6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6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61" name="Google Shape;561;p16"/>
          <p:cNvSpPr/>
          <p:nvPr/>
        </p:nvSpPr>
        <p:spPr>
          <a:xfrm>
            <a:off x="0" y="-45300"/>
            <a:ext cx="5667900" cy="523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 txBox="1">
            <a:spLocks noGrp="1"/>
          </p:cNvSpPr>
          <p:nvPr>
            <p:ph type="title"/>
          </p:nvPr>
        </p:nvSpPr>
        <p:spPr>
          <a:xfrm>
            <a:off x="713225" y="1286500"/>
            <a:ext cx="4336800" cy="14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3" name="Google Shape;563;p16"/>
          <p:cNvSpPr txBox="1">
            <a:spLocks noGrp="1"/>
          </p:cNvSpPr>
          <p:nvPr>
            <p:ph type="subTitle" idx="1"/>
          </p:nvPr>
        </p:nvSpPr>
        <p:spPr>
          <a:xfrm>
            <a:off x="713225" y="2971688"/>
            <a:ext cx="4085400" cy="88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solidFill>
          <a:schemeClr val="accent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7"/>
          <p:cNvGrpSpPr/>
          <p:nvPr/>
        </p:nvGrpSpPr>
        <p:grpSpPr>
          <a:xfrm>
            <a:off x="-19709" y="-45293"/>
            <a:ext cx="9183419" cy="5234086"/>
            <a:chOff x="-19709" y="-45293"/>
            <a:chExt cx="9183419" cy="5234086"/>
          </a:xfrm>
        </p:grpSpPr>
        <p:grpSp>
          <p:nvGrpSpPr>
            <p:cNvPr id="566" name="Google Shape;566;p17"/>
            <p:cNvGrpSpPr/>
            <p:nvPr/>
          </p:nvGrpSpPr>
          <p:grpSpPr>
            <a:xfrm>
              <a:off x="-7825" y="-45151"/>
              <a:ext cx="9159650" cy="5233802"/>
              <a:chOff x="-7825" y="-1142840"/>
              <a:chExt cx="9159650" cy="6385800"/>
            </a:xfrm>
          </p:grpSpPr>
          <p:cxnSp>
            <p:nvCxnSpPr>
              <p:cNvPr id="567" name="Google Shape;567;p17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8" name="Google Shape;568;p17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9" name="Google Shape;569;p17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0" name="Google Shape;570;p17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1" name="Google Shape;571;p17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2" name="Google Shape;572;p17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3" name="Google Shape;573;p17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4" name="Google Shape;574;p17"/>
              <p:cNvCxnSpPr/>
              <p:nvPr/>
            </p:nvCxnSpPr>
            <p:spPr>
              <a:xfrm rot="10800000">
                <a:off x="609860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5" name="Google Shape;575;p17"/>
              <p:cNvCxnSpPr/>
              <p:nvPr/>
            </p:nvCxnSpPr>
            <p:spPr>
              <a:xfrm rot="10800000">
                <a:off x="697095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6" name="Google Shape;576;p17"/>
              <p:cNvCxnSpPr/>
              <p:nvPr/>
            </p:nvCxnSpPr>
            <p:spPr>
              <a:xfrm rot="10800000">
                <a:off x="784330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7" name="Google Shape;577;p17"/>
              <p:cNvCxnSpPr/>
              <p:nvPr/>
            </p:nvCxnSpPr>
            <p:spPr>
              <a:xfrm rot="10800000">
                <a:off x="871565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8" name="Google Shape;578;p17"/>
              <p:cNvCxnSpPr/>
              <p:nvPr/>
            </p:nvCxnSpPr>
            <p:spPr>
              <a:xfrm rot="10800000">
                <a:off x="9151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9" name="Google Shape;579;p17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0" name="Google Shape;580;p17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1" name="Google Shape;581;p17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2" name="Google Shape;582;p17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3" name="Google Shape;583;p17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4" name="Google Shape;584;p17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5" name="Google Shape;585;p17"/>
              <p:cNvCxnSpPr/>
              <p:nvPr/>
            </p:nvCxnSpPr>
            <p:spPr>
              <a:xfrm rot="10800000">
                <a:off x="566243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6" name="Google Shape;586;p17"/>
              <p:cNvCxnSpPr/>
              <p:nvPr/>
            </p:nvCxnSpPr>
            <p:spPr>
              <a:xfrm rot="10800000">
                <a:off x="653478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7" name="Google Shape;587;p17"/>
              <p:cNvCxnSpPr/>
              <p:nvPr/>
            </p:nvCxnSpPr>
            <p:spPr>
              <a:xfrm rot="10800000">
                <a:off x="740713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8" name="Google Shape;588;p17"/>
              <p:cNvCxnSpPr/>
              <p:nvPr/>
            </p:nvCxnSpPr>
            <p:spPr>
              <a:xfrm rot="10800000">
                <a:off x="827947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9" name="Google Shape;589;p17"/>
            <p:cNvGrpSpPr/>
            <p:nvPr/>
          </p:nvGrpSpPr>
          <p:grpSpPr>
            <a:xfrm rot="5400000">
              <a:off x="1954957" y="-2019959"/>
              <a:ext cx="5234086" cy="9183419"/>
              <a:chOff x="-7825" y="-1142840"/>
              <a:chExt cx="5234086" cy="6385800"/>
            </a:xfrm>
          </p:grpSpPr>
          <p:cxnSp>
            <p:nvCxnSpPr>
              <p:cNvPr id="590" name="Google Shape;590;p17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" name="Google Shape;591;p17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592;p17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" name="Google Shape;593;p17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4" name="Google Shape;594;p17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5" name="Google Shape;595;p17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17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597;p17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17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17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17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17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17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3" name="Google Shape;603;p17"/>
          <p:cNvSpPr/>
          <p:nvPr/>
        </p:nvSpPr>
        <p:spPr>
          <a:xfrm>
            <a:off x="0" y="-45300"/>
            <a:ext cx="5667900" cy="523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7"/>
          <p:cNvSpPr txBox="1">
            <a:spLocks noGrp="1"/>
          </p:cNvSpPr>
          <p:nvPr>
            <p:ph type="title"/>
          </p:nvPr>
        </p:nvSpPr>
        <p:spPr>
          <a:xfrm>
            <a:off x="1391400" y="1454900"/>
            <a:ext cx="2575500" cy="10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17"/>
          <p:cNvSpPr txBox="1">
            <a:spLocks noGrp="1"/>
          </p:cNvSpPr>
          <p:nvPr>
            <p:ph type="subTitle" idx="1"/>
          </p:nvPr>
        </p:nvSpPr>
        <p:spPr>
          <a:xfrm>
            <a:off x="1391400" y="2659575"/>
            <a:ext cx="2575500" cy="102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accent1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18"/>
          <p:cNvGrpSpPr/>
          <p:nvPr/>
        </p:nvGrpSpPr>
        <p:grpSpPr>
          <a:xfrm>
            <a:off x="-19709" y="-45293"/>
            <a:ext cx="9183419" cy="5234086"/>
            <a:chOff x="-19709" y="-45293"/>
            <a:chExt cx="9183419" cy="5234086"/>
          </a:xfrm>
        </p:grpSpPr>
        <p:grpSp>
          <p:nvGrpSpPr>
            <p:cNvPr id="608" name="Google Shape;608;p18"/>
            <p:cNvGrpSpPr/>
            <p:nvPr/>
          </p:nvGrpSpPr>
          <p:grpSpPr>
            <a:xfrm>
              <a:off x="-7825" y="-45151"/>
              <a:ext cx="9159650" cy="5233802"/>
              <a:chOff x="-7825" y="-1142840"/>
              <a:chExt cx="9159650" cy="6385800"/>
            </a:xfrm>
          </p:grpSpPr>
          <p:cxnSp>
            <p:nvCxnSpPr>
              <p:cNvPr id="609" name="Google Shape;609;p18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" name="Google Shape;610;p18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1" name="Google Shape;611;p18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18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18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4" name="Google Shape;614;p18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18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18"/>
              <p:cNvCxnSpPr/>
              <p:nvPr/>
            </p:nvCxnSpPr>
            <p:spPr>
              <a:xfrm rot="10800000">
                <a:off x="609860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" name="Google Shape;617;p18"/>
              <p:cNvCxnSpPr/>
              <p:nvPr/>
            </p:nvCxnSpPr>
            <p:spPr>
              <a:xfrm rot="10800000">
                <a:off x="697095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" name="Google Shape;618;p18"/>
              <p:cNvCxnSpPr/>
              <p:nvPr/>
            </p:nvCxnSpPr>
            <p:spPr>
              <a:xfrm rot="10800000">
                <a:off x="784330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18"/>
              <p:cNvCxnSpPr/>
              <p:nvPr/>
            </p:nvCxnSpPr>
            <p:spPr>
              <a:xfrm rot="10800000">
                <a:off x="871565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18"/>
              <p:cNvCxnSpPr/>
              <p:nvPr/>
            </p:nvCxnSpPr>
            <p:spPr>
              <a:xfrm rot="10800000">
                <a:off x="9151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18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18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18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18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18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6" name="Google Shape;626;p18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18"/>
              <p:cNvCxnSpPr/>
              <p:nvPr/>
            </p:nvCxnSpPr>
            <p:spPr>
              <a:xfrm rot="10800000">
                <a:off x="566243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18"/>
              <p:cNvCxnSpPr/>
              <p:nvPr/>
            </p:nvCxnSpPr>
            <p:spPr>
              <a:xfrm rot="10800000">
                <a:off x="653478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18"/>
              <p:cNvCxnSpPr/>
              <p:nvPr/>
            </p:nvCxnSpPr>
            <p:spPr>
              <a:xfrm rot="10800000">
                <a:off x="740713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0" name="Google Shape;630;p18"/>
              <p:cNvCxnSpPr/>
              <p:nvPr/>
            </p:nvCxnSpPr>
            <p:spPr>
              <a:xfrm rot="10800000">
                <a:off x="827947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1" name="Google Shape;631;p18"/>
            <p:cNvGrpSpPr/>
            <p:nvPr/>
          </p:nvGrpSpPr>
          <p:grpSpPr>
            <a:xfrm rot="5400000">
              <a:off x="1954957" y="-2019959"/>
              <a:ext cx="5234086" cy="9183419"/>
              <a:chOff x="-7825" y="-1142840"/>
              <a:chExt cx="5234086" cy="6385800"/>
            </a:xfrm>
          </p:grpSpPr>
          <p:cxnSp>
            <p:nvCxnSpPr>
              <p:cNvPr id="632" name="Google Shape;632;p18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8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8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18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18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18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8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8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8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8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18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18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4" name="Google Shape;644;p18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45" name="Google Shape;645;p18"/>
          <p:cNvSpPr/>
          <p:nvPr/>
        </p:nvSpPr>
        <p:spPr>
          <a:xfrm>
            <a:off x="3476100" y="-45300"/>
            <a:ext cx="5667900" cy="523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8"/>
          <p:cNvSpPr txBox="1">
            <a:spLocks noGrp="1"/>
          </p:cNvSpPr>
          <p:nvPr>
            <p:ph type="title"/>
          </p:nvPr>
        </p:nvSpPr>
        <p:spPr>
          <a:xfrm>
            <a:off x="5021388" y="1706913"/>
            <a:ext cx="25755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7" name="Google Shape;647;p18"/>
          <p:cNvSpPr txBox="1">
            <a:spLocks noGrp="1"/>
          </p:cNvSpPr>
          <p:nvPr>
            <p:ph type="subTitle" idx="1"/>
          </p:nvPr>
        </p:nvSpPr>
        <p:spPr>
          <a:xfrm>
            <a:off x="5021510" y="2407588"/>
            <a:ext cx="2575500" cy="102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91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Thanks">
    <p:bg>
      <p:bgPr>
        <a:solidFill>
          <a:schemeClr val="accen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26"/>
          <p:cNvGrpSpPr/>
          <p:nvPr/>
        </p:nvGrpSpPr>
        <p:grpSpPr>
          <a:xfrm>
            <a:off x="-19709" y="-45293"/>
            <a:ext cx="9183419" cy="5234086"/>
            <a:chOff x="-19709" y="-45293"/>
            <a:chExt cx="9183419" cy="5234086"/>
          </a:xfrm>
        </p:grpSpPr>
        <p:grpSp>
          <p:nvGrpSpPr>
            <p:cNvPr id="979" name="Google Shape;979;p26"/>
            <p:cNvGrpSpPr/>
            <p:nvPr/>
          </p:nvGrpSpPr>
          <p:grpSpPr>
            <a:xfrm>
              <a:off x="-7825" y="-45151"/>
              <a:ext cx="9159650" cy="5233802"/>
              <a:chOff x="-7825" y="-1142840"/>
              <a:chExt cx="9159650" cy="6385800"/>
            </a:xfrm>
          </p:grpSpPr>
          <p:cxnSp>
            <p:nvCxnSpPr>
              <p:cNvPr id="980" name="Google Shape;980;p26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6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6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6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6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6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6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7" name="Google Shape;987;p26"/>
              <p:cNvCxnSpPr/>
              <p:nvPr/>
            </p:nvCxnSpPr>
            <p:spPr>
              <a:xfrm rot="10800000">
                <a:off x="609860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8" name="Google Shape;988;p26"/>
              <p:cNvCxnSpPr/>
              <p:nvPr/>
            </p:nvCxnSpPr>
            <p:spPr>
              <a:xfrm rot="10800000">
                <a:off x="697095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9" name="Google Shape;989;p26"/>
              <p:cNvCxnSpPr/>
              <p:nvPr/>
            </p:nvCxnSpPr>
            <p:spPr>
              <a:xfrm rot="10800000">
                <a:off x="784330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0" name="Google Shape;990;p26"/>
              <p:cNvCxnSpPr/>
              <p:nvPr/>
            </p:nvCxnSpPr>
            <p:spPr>
              <a:xfrm rot="10800000">
                <a:off x="871565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1" name="Google Shape;991;p26"/>
              <p:cNvCxnSpPr/>
              <p:nvPr/>
            </p:nvCxnSpPr>
            <p:spPr>
              <a:xfrm rot="10800000">
                <a:off x="9151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2" name="Google Shape;992;p26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3" name="Google Shape;993;p26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4" name="Google Shape;994;p26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5" name="Google Shape;995;p26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6" name="Google Shape;996;p26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7" name="Google Shape;997;p26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8" name="Google Shape;998;p26"/>
              <p:cNvCxnSpPr/>
              <p:nvPr/>
            </p:nvCxnSpPr>
            <p:spPr>
              <a:xfrm rot="10800000">
                <a:off x="566243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9" name="Google Shape;999;p26"/>
              <p:cNvCxnSpPr/>
              <p:nvPr/>
            </p:nvCxnSpPr>
            <p:spPr>
              <a:xfrm rot="10800000">
                <a:off x="653478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0" name="Google Shape;1000;p26"/>
              <p:cNvCxnSpPr/>
              <p:nvPr/>
            </p:nvCxnSpPr>
            <p:spPr>
              <a:xfrm rot="10800000">
                <a:off x="740713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1" name="Google Shape;1001;p26"/>
              <p:cNvCxnSpPr/>
              <p:nvPr/>
            </p:nvCxnSpPr>
            <p:spPr>
              <a:xfrm rot="10800000">
                <a:off x="827947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02" name="Google Shape;1002;p26"/>
            <p:cNvGrpSpPr/>
            <p:nvPr/>
          </p:nvGrpSpPr>
          <p:grpSpPr>
            <a:xfrm rot="5400000">
              <a:off x="1954957" y="-2019959"/>
              <a:ext cx="5234086" cy="9183419"/>
              <a:chOff x="-7825" y="-1142840"/>
              <a:chExt cx="5234086" cy="6385800"/>
            </a:xfrm>
          </p:grpSpPr>
          <p:cxnSp>
            <p:nvCxnSpPr>
              <p:cNvPr id="1003" name="Google Shape;1003;p26"/>
              <p:cNvCxnSpPr/>
              <p:nvPr/>
            </p:nvCxnSpPr>
            <p:spPr>
              <a:xfrm rot="10800000">
                <a:off x="-782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4" name="Google Shape;1004;p26"/>
              <p:cNvCxnSpPr/>
              <p:nvPr/>
            </p:nvCxnSpPr>
            <p:spPr>
              <a:xfrm rot="10800000">
                <a:off x="42834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5" name="Google Shape;1005;p26"/>
              <p:cNvCxnSpPr/>
              <p:nvPr/>
            </p:nvCxnSpPr>
            <p:spPr>
              <a:xfrm rot="10800000">
                <a:off x="86452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6" name="Google Shape;1006;p26"/>
              <p:cNvCxnSpPr/>
              <p:nvPr/>
            </p:nvCxnSpPr>
            <p:spPr>
              <a:xfrm rot="10800000">
                <a:off x="2173044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7" name="Google Shape;1007;p26"/>
              <p:cNvCxnSpPr/>
              <p:nvPr/>
            </p:nvCxnSpPr>
            <p:spPr>
              <a:xfrm rot="10800000">
                <a:off x="3045392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8" name="Google Shape;1008;p26"/>
              <p:cNvCxnSpPr/>
              <p:nvPr/>
            </p:nvCxnSpPr>
            <p:spPr>
              <a:xfrm rot="10800000">
                <a:off x="3917739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9" name="Google Shape;1009;p26"/>
              <p:cNvCxnSpPr/>
              <p:nvPr/>
            </p:nvCxnSpPr>
            <p:spPr>
              <a:xfrm rot="10800000">
                <a:off x="4353913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0" name="Google Shape;1010;p26"/>
              <p:cNvCxnSpPr/>
              <p:nvPr/>
            </p:nvCxnSpPr>
            <p:spPr>
              <a:xfrm rot="10800000">
                <a:off x="5226261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1" name="Google Shape;1011;p26"/>
              <p:cNvCxnSpPr/>
              <p:nvPr/>
            </p:nvCxnSpPr>
            <p:spPr>
              <a:xfrm rot="10800000">
                <a:off x="1736870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2" name="Google Shape;1012;p26"/>
              <p:cNvCxnSpPr/>
              <p:nvPr/>
            </p:nvCxnSpPr>
            <p:spPr>
              <a:xfrm rot="10800000">
                <a:off x="2609218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3" name="Google Shape;1013;p26"/>
              <p:cNvCxnSpPr/>
              <p:nvPr/>
            </p:nvCxnSpPr>
            <p:spPr>
              <a:xfrm rot="10800000">
                <a:off x="3481565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4" name="Google Shape;1014;p26"/>
              <p:cNvCxnSpPr/>
              <p:nvPr/>
            </p:nvCxnSpPr>
            <p:spPr>
              <a:xfrm rot="10800000">
                <a:off x="1300696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5" name="Google Shape;1015;p26"/>
              <p:cNvCxnSpPr/>
              <p:nvPr/>
            </p:nvCxnSpPr>
            <p:spPr>
              <a:xfrm rot="10800000">
                <a:off x="4790087" y="-1142840"/>
                <a:ext cx="0" cy="6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16" name="Google Shape;1016;p26"/>
          <p:cNvSpPr/>
          <p:nvPr/>
        </p:nvSpPr>
        <p:spPr>
          <a:xfrm>
            <a:off x="3476100" y="-45300"/>
            <a:ext cx="5667900" cy="523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6"/>
          <p:cNvSpPr txBox="1">
            <a:spLocks noGrp="1"/>
          </p:cNvSpPr>
          <p:nvPr>
            <p:ph type="title"/>
          </p:nvPr>
        </p:nvSpPr>
        <p:spPr>
          <a:xfrm>
            <a:off x="4385700" y="512988"/>
            <a:ext cx="35937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6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854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Saira"/>
              <a:buNone/>
              <a:defRPr sz="3300" b="1">
                <a:solidFill>
                  <a:schemeClr val="accent2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Saira"/>
              <a:buNone/>
              <a:defRPr sz="3300" b="1">
                <a:solidFill>
                  <a:schemeClr val="accent2"/>
                </a:solidFill>
                <a:latin typeface="Saira"/>
                <a:ea typeface="Saira"/>
                <a:cs typeface="Saira"/>
                <a:sym typeface="Sai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Saira"/>
              <a:buNone/>
              <a:defRPr sz="3300" b="1">
                <a:solidFill>
                  <a:schemeClr val="accent2"/>
                </a:solidFill>
                <a:latin typeface="Saira"/>
                <a:ea typeface="Saira"/>
                <a:cs typeface="Saira"/>
                <a:sym typeface="Sai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Saira"/>
              <a:buNone/>
              <a:defRPr sz="3300" b="1">
                <a:solidFill>
                  <a:schemeClr val="accent2"/>
                </a:solidFill>
                <a:latin typeface="Saira"/>
                <a:ea typeface="Saira"/>
                <a:cs typeface="Saira"/>
                <a:sym typeface="Sai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Saira"/>
              <a:buNone/>
              <a:defRPr sz="3300" b="1">
                <a:solidFill>
                  <a:schemeClr val="accent2"/>
                </a:solidFill>
                <a:latin typeface="Saira"/>
                <a:ea typeface="Saira"/>
                <a:cs typeface="Saira"/>
                <a:sym typeface="Sai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Saira"/>
              <a:buNone/>
              <a:defRPr sz="3300" b="1">
                <a:solidFill>
                  <a:schemeClr val="accent2"/>
                </a:solidFill>
                <a:latin typeface="Saira"/>
                <a:ea typeface="Saira"/>
                <a:cs typeface="Saira"/>
                <a:sym typeface="Sai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Saira"/>
              <a:buNone/>
              <a:defRPr sz="3300" b="1">
                <a:solidFill>
                  <a:schemeClr val="accent2"/>
                </a:solidFill>
                <a:latin typeface="Saira"/>
                <a:ea typeface="Saira"/>
                <a:cs typeface="Saira"/>
                <a:sym typeface="Sai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Saira"/>
              <a:buNone/>
              <a:defRPr sz="3300" b="1">
                <a:solidFill>
                  <a:schemeClr val="accent2"/>
                </a:solidFill>
                <a:latin typeface="Saira"/>
                <a:ea typeface="Saira"/>
                <a:cs typeface="Saira"/>
                <a:sym typeface="Sai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Saira"/>
              <a:buNone/>
              <a:defRPr sz="3300" b="1">
                <a:solidFill>
                  <a:schemeClr val="accent2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 Medium"/>
              <a:buChar char="●"/>
              <a:defRPr>
                <a:solidFill>
                  <a:schemeClr val="accent6"/>
                </a:solidFill>
                <a:latin typeface="Saira Medium"/>
                <a:ea typeface="Saira Medium"/>
                <a:cs typeface="Saira Medium"/>
                <a:sym typeface="Saira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 Medium"/>
              <a:buChar char="○"/>
              <a:defRPr>
                <a:solidFill>
                  <a:schemeClr val="accent6"/>
                </a:solidFill>
                <a:latin typeface="Saira Medium"/>
                <a:ea typeface="Saira Medium"/>
                <a:cs typeface="Saira Medium"/>
                <a:sym typeface="Saira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 Medium"/>
              <a:buChar char="■"/>
              <a:defRPr>
                <a:solidFill>
                  <a:schemeClr val="accent6"/>
                </a:solidFill>
                <a:latin typeface="Saira Medium"/>
                <a:ea typeface="Saira Medium"/>
                <a:cs typeface="Saira Medium"/>
                <a:sym typeface="Saira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 Medium"/>
              <a:buChar char="●"/>
              <a:defRPr>
                <a:solidFill>
                  <a:schemeClr val="accent6"/>
                </a:solidFill>
                <a:latin typeface="Saira Medium"/>
                <a:ea typeface="Saira Medium"/>
                <a:cs typeface="Saira Medium"/>
                <a:sym typeface="Saira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 Medium"/>
              <a:buChar char="○"/>
              <a:defRPr>
                <a:solidFill>
                  <a:schemeClr val="accent6"/>
                </a:solidFill>
                <a:latin typeface="Saira Medium"/>
                <a:ea typeface="Saira Medium"/>
                <a:cs typeface="Saira Medium"/>
                <a:sym typeface="Saira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 Medium"/>
              <a:buChar char="■"/>
              <a:defRPr>
                <a:solidFill>
                  <a:schemeClr val="accent6"/>
                </a:solidFill>
                <a:latin typeface="Saira Medium"/>
                <a:ea typeface="Saira Medium"/>
                <a:cs typeface="Saira Medium"/>
                <a:sym typeface="Saira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 Medium"/>
              <a:buChar char="●"/>
              <a:defRPr>
                <a:solidFill>
                  <a:schemeClr val="accent6"/>
                </a:solidFill>
                <a:latin typeface="Saira Medium"/>
                <a:ea typeface="Saira Medium"/>
                <a:cs typeface="Saira Medium"/>
                <a:sym typeface="Saira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 Medium"/>
              <a:buChar char="○"/>
              <a:defRPr>
                <a:solidFill>
                  <a:schemeClr val="accent6"/>
                </a:solidFill>
                <a:latin typeface="Saira Medium"/>
                <a:ea typeface="Saira Medium"/>
                <a:cs typeface="Saira Medium"/>
                <a:sym typeface="Saira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aira Medium"/>
              <a:buChar char="■"/>
              <a:defRPr>
                <a:solidFill>
                  <a:schemeClr val="accent6"/>
                </a:solidFill>
                <a:latin typeface="Saira Medium"/>
                <a:ea typeface="Saira Medium"/>
                <a:cs typeface="Saira Medium"/>
                <a:sym typeface="Saira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1" r:id="rId3"/>
    <p:sldLayoutId id="2147483662" r:id="rId4"/>
    <p:sldLayoutId id="2147483663" r:id="rId5"/>
    <p:sldLayoutId id="2147483679" r:id="rId6"/>
    <p:sldLayoutId id="214748368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2"/>
          <p:cNvSpPr txBox="1">
            <a:spLocks noGrp="1"/>
          </p:cNvSpPr>
          <p:nvPr>
            <p:ph type="ctrTitle"/>
          </p:nvPr>
        </p:nvSpPr>
        <p:spPr>
          <a:xfrm>
            <a:off x="833850" y="1252275"/>
            <a:ext cx="4047300" cy="20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dk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教育哲學</a:t>
            </a:r>
            <a:br>
              <a:rPr lang="zh-TW" altLang="en-US" sz="3600" dirty="0">
                <a:solidFill>
                  <a:schemeClr val="dk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dk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期末個人報告</a:t>
            </a:r>
            <a:endParaRPr 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11" name="Google Shape;1111;p32"/>
          <p:cNvSpPr txBox="1">
            <a:spLocks noGrp="1"/>
          </p:cNvSpPr>
          <p:nvPr>
            <p:ph type="subTitle" idx="1"/>
          </p:nvPr>
        </p:nvSpPr>
        <p:spPr>
          <a:xfrm>
            <a:off x="833975" y="3428775"/>
            <a:ext cx="40473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B10856012</a:t>
            </a:r>
            <a:r>
              <a:rPr lang="zh-TW" altLang="en-US" dirty="0"/>
              <a:t> </a:t>
            </a:r>
            <a:r>
              <a:rPr lang="zh-TW" altLang="en-US" b="1" dirty="0">
                <a:latin typeface="Arial" panose="020B0604020202020204" pitchFamily="34" charset="0"/>
                <a:ea typeface="微軟正黑體" panose="020B0604030504040204" pitchFamily="34" charset="-120"/>
                <a:sym typeface="Saira"/>
              </a:rPr>
              <a:t>吳明軒</a:t>
            </a:r>
            <a:endParaRPr sz="3600" b="1" dirty="0">
              <a:latin typeface="Arial" panose="020B0604020202020204" pitchFamily="34" charset="0"/>
              <a:ea typeface="微軟正黑體" panose="020B0604030504040204" pitchFamily="34" charset="-120"/>
              <a:sym typeface="Saira"/>
            </a:endParaRPr>
          </a:p>
        </p:txBody>
      </p:sp>
      <p:pic>
        <p:nvPicPr>
          <p:cNvPr id="1112" name="Google Shape;11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150" y="4080375"/>
            <a:ext cx="3687706" cy="1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731" y="2390386"/>
            <a:ext cx="1420244" cy="156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0735" y="1563524"/>
            <a:ext cx="925220" cy="78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7346" y="2073990"/>
            <a:ext cx="1480103" cy="1532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2305" y="865075"/>
            <a:ext cx="1480097" cy="339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9033" y="3267595"/>
            <a:ext cx="1816515" cy="98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38"/>
          <p:cNvSpPr txBox="1">
            <a:spLocks noGrp="1"/>
          </p:cNvSpPr>
          <p:nvPr>
            <p:ph type="title"/>
          </p:nvPr>
        </p:nvSpPr>
        <p:spPr>
          <a:xfrm>
            <a:off x="915975" y="1191888"/>
            <a:ext cx="43548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dirty="0">
                <a:latin typeface="Arial" panose="020B0604020202020204" pitchFamily="34" charset="0"/>
                <a:ea typeface="微軟正黑體" panose="020B0604030504040204" pitchFamily="34" charset="-120"/>
              </a:rPr>
              <a:t>個人教育哲學</a:t>
            </a:r>
            <a:endParaRPr sz="45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84" name="Google Shape;1184;p38"/>
          <p:cNvSpPr txBox="1">
            <a:spLocks noGrp="1"/>
          </p:cNvSpPr>
          <p:nvPr>
            <p:ph type="subTitle" idx="1"/>
          </p:nvPr>
        </p:nvSpPr>
        <p:spPr>
          <a:xfrm>
            <a:off x="915975" y="1889555"/>
            <a:ext cx="4354800" cy="2094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培養學生良好道德觀念，愛人愛己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希望教育學生成為自立的個體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陪伴學生，尊重學生的興趣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引發學生學習動機</a:t>
            </a:r>
            <a:endParaRPr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185" name="Google Shape;11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913" y="1264588"/>
            <a:ext cx="2291398" cy="261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39"/>
          <p:cNvSpPr txBox="1">
            <a:spLocks noGrp="1"/>
          </p:cNvSpPr>
          <p:nvPr>
            <p:ph type="subTitle" idx="1"/>
          </p:nvPr>
        </p:nvSpPr>
        <p:spPr>
          <a:xfrm>
            <a:off x="4138700" y="969700"/>
            <a:ext cx="4292100" cy="24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創辦學生本位學校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學校課程與教師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皆由學生組織與規劃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91" name="Google Shape;11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63" y="2459354"/>
            <a:ext cx="1102726" cy="157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470" y="2412552"/>
            <a:ext cx="796032" cy="159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9195" y="2412552"/>
            <a:ext cx="981038" cy="159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8389" y="1162567"/>
            <a:ext cx="2063400" cy="290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000" y="3875160"/>
            <a:ext cx="3544699" cy="2111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39"/>
          <p:cNvSpPr txBox="1">
            <a:spLocks noGrp="1"/>
          </p:cNvSpPr>
          <p:nvPr>
            <p:ph type="title"/>
          </p:nvPr>
        </p:nvSpPr>
        <p:spPr>
          <a:xfrm>
            <a:off x="4385700" y="3641250"/>
            <a:ext cx="40452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敦品</a:t>
            </a:r>
            <a:r>
              <a:rPr lang="zh-TW" altLang="en-US" dirty="0"/>
              <a:t> </a:t>
            </a:r>
            <a:r>
              <a:rPr lang="en-US" altLang="zh-TW" dirty="0"/>
              <a:t>&amp;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47"/>
          <p:cNvSpPr txBox="1">
            <a:spLocks noGrp="1"/>
          </p:cNvSpPr>
          <p:nvPr>
            <p:ph type="title"/>
          </p:nvPr>
        </p:nvSpPr>
        <p:spPr>
          <a:xfrm>
            <a:off x="713225" y="1182965"/>
            <a:ext cx="4336800" cy="2193281"/>
          </a:xfrm>
          <a:prstGeom prst="rect">
            <a:avLst/>
          </a:prstGeom>
        </p:spPr>
        <p:txBody>
          <a:bodyPr spcFirstLastPara="1" wrap="square" lIns="91425" tIns="91425" rIns="71700" bIns="91425" anchor="ctr" anchorCtr="0">
            <a:noAutofit/>
          </a:bodyPr>
          <a:lstStyle/>
          <a:p>
            <a:pPr>
              <a:buClr>
                <a:schemeClr val="accent6"/>
              </a:buClr>
              <a:buSzPts val="3000"/>
            </a:pP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  <a:sym typeface="Saira Medium"/>
              </a:rPr>
              <a:t>尊重學生規劃</a:t>
            </a:r>
            <a:b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  <a:sym typeface="Saira Medium"/>
              </a:rPr>
            </a:b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  <a:sym typeface="Saira Medium"/>
              </a:rPr>
              <a:t>相信學生的設計</a:t>
            </a:r>
            <a:b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  <a:sym typeface="Saira Medium"/>
              </a:rPr>
            </a:b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  <a:sym typeface="Saira Medium"/>
              </a:rPr>
              <a:t>提供福利刺激學生</a:t>
            </a:r>
            <a:b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  <a:sym typeface="Saira Medium"/>
              </a:rPr>
            </a:b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  <a:sym typeface="Saira Medium"/>
              </a:rPr>
              <a:t>增強學生學習動機</a:t>
            </a:r>
            <a:endParaRPr sz="3000" dirty="0">
              <a:latin typeface="微軟正黑體" panose="020B0604030504040204" pitchFamily="34" charset="-120"/>
              <a:ea typeface="微軟正黑體" panose="020B0604030504040204" pitchFamily="34" charset="-120"/>
              <a:sym typeface="Saira Medium"/>
            </a:endParaRPr>
          </a:p>
        </p:txBody>
      </p:sp>
      <p:pic>
        <p:nvPicPr>
          <p:cNvPr id="1560" name="Google Shape;1560;p47"/>
          <p:cNvPicPr preferRelativeResize="0"/>
          <p:nvPr/>
        </p:nvPicPr>
        <p:blipFill rotWithShape="1">
          <a:blip r:embed="rId3"/>
          <a:srcRect l="16676" r="16676"/>
          <a:stretch/>
        </p:blipFill>
        <p:spPr>
          <a:xfrm>
            <a:off x="5331187" y="1021950"/>
            <a:ext cx="3099600" cy="30996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1" name="Google Shape;1561;p47"/>
          <p:cNvSpPr txBox="1">
            <a:spLocks noGrp="1"/>
          </p:cNvSpPr>
          <p:nvPr>
            <p:ph type="subTitle" idx="1"/>
          </p:nvPr>
        </p:nvSpPr>
        <p:spPr>
          <a:xfrm>
            <a:off x="713213" y="3479793"/>
            <a:ext cx="4085400" cy="480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accent2"/>
              </a:buClr>
              <a:buSzPts val="3000"/>
            </a:pPr>
            <a:r>
              <a:rPr lang="en-US" altLang="zh-TW" sz="2200" b="1" dirty="0">
                <a:solidFill>
                  <a:schemeClr val="accent2"/>
                </a:solidFill>
                <a:latin typeface="Saira"/>
                <a:sym typeface="Saira"/>
              </a:rPr>
              <a:t>#</a:t>
            </a:r>
            <a:r>
              <a:rPr lang="zh-TW" altLang="en-US" sz="2200" b="1" dirty="0">
                <a:solidFill>
                  <a:schemeClr val="accent2"/>
                </a:solidFill>
                <a:latin typeface="Saira"/>
                <a:sym typeface="Saira"/>
              </a:rPr>
              <a:t>翻轉教育 </a:t>
            </a:r>
            <a:r>
              <a:rPr lang="en-US" altLang="zh-TW" sz="2200" b="1" dirty="0">
                <a:solidFill>
                  <a:schemeClr val="accent2"/>
                </a:solidFill>
                <a:latin typeface="Saira"/>
                <a:sym typeface="Saira"/>
              </a:rPr>
              <a:t>&amp;</a:t>
            </a:r>
            <a:r>
              <a:rPr lang="zh-TW" altLang="en-US" sz="2200" b="1" dirty="0">
                <a:solidFill>
                  <a:schemeClr val="accent2"/>
                </a:solidFill>
                <a:latin typeface="Saira"/>
                <a:sym typeface="Saira"/>
              </a:rPr>
              <a:t> 學習動機</a:t>
            </a:r>
            <a:endParaRPr sz="2200" b="1" dirty="0">
              <a:solidFill>
                <a:schemeClr val="accent2"/>
              </a:solidFill>
              <a:latin typeface="Saira"/>
              <a:sym typeface="Sai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63"/>
          <p:cNvSpPr txBox="1">
            <a:spLocks noGrp="1"/>
          </p:cNvSpPr>
          <p:nvPr>
            <p:ph type="title"/>
          </p:nvPr>
        </p:nvSpPr>
        <p:spPr>
          <a:xfrm>
            <a:off x="4038957" y="850817"/>
            <a:ext cx="4540362" cy="15538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方圓微型事之不二法門</a:t>
            </a:r>
            <a:b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守方行圓</a:t>
            </a:r>
            <a:b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律己嚴待人寬</a:t>
            </a:r>
            <a:endParaRPr sz="32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6" name="Google Shape;1946;p63"/>
          <p:cNvGrpSpPr/>
          <p:nvPr/>
        </p:nvGrpSpPr>
        <p:grpSpPr>
          <a:xfrm>
            <a:off x="186524" y="259073"/>
            <a:ext cx="3144781" cy="4664743"/>
            <a:chOff x="5417425" y="757238"/>
            <a:chExt cx="2446525" cy="3629000"/>
          </a:xfrm>
        </p:grpSpPr>
        <p:sp>
          <p:nvSpPr>
            <p:cNvPr id="1947" name="Google Shape;1947;p63"/>
            <p:cNvSpPr/>
            <p:nvPr/>
          </p:nvSpPr>
          <p:spPr>
            <a:xfrm>
              <a:off x="5417425" y="757238"/>
              <a:ext cx="2446525" cy="3629000"/>
            </a:xfrm>
            <a:custGeom>
              <a:avLst/>
              <a:gdLst/>
              <a:ahLst/>
              <a:cxnLst/>
              <a:rect l="l" t="t" r="r" b="b"/>
              <a:pathLst>
                <a:path w="97861" h="145160" extrusionOk="0">
                  <a:moveTo>
                    <a:pt x="5057" y="1"/>
                  </a:moveTo>
                  <a:cubicBezTo>
                    <a:pt x="2252" y="1"/>
                    <a:pt x="1" y="2252"/>
                    <a:pt x="1" y="5057"/>
                  </a:cubicBezTo>
                  <a:lnTo>
                    <a:pt x="1" y="140103"/>
                  </a:lnTo>
                  <a:cubicBezTo>
                    <a:pt x="1" y="142908"/>
                    <a:pt x="2252" y="145159"/>
                    <a:pt x="5057" y="145159"/>
                  </a:cubicBezTo>
                  <a:lnTo>
                    <a:pt x="92804" y="145159"/>
                  </a:lnTo>
                  <a:cubicBezTo>
                    <a:pt x="95610" y="145159"/>
                    <a:pt x="97860" y="142908"/>
                    <a:pt x="97860" y="140103"/>
                  </a:cubicBezTo>
                  <a:lnTo>
                    <a:pt x="97860" y="5057"/>
                  </a:lnTo>
                  <a:cubicBezTo>
                    <a:pt x="97860" y="2252"/>
                    <a:pt x="95610" y="1"/>
                    <a:pt x="92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3"/>
            <p:cNvSpPr/>
            <p:nvPr/>
          </p:nvSpPr>
          <p:spPr>
            <a:xfrm>
              <a:off x="6603175" y="842863"/>
              <a:ext cx="62800" cy="63650"/>
            </a:xfrm>
            <a:custGeom>
              <a:avLst/>
              <a:gdLst/>
              <a:ahLst/>
              <a:cxnLst/>
              <a:rect l="l" t="t" r="r" b="b"/>
              <a:pathLst>
                <a:path w="2512" h="2546" extrusionOk="0">
                  <a:moveTo>
                    <a:pt x="1272" y="1"/>
                  </a:moveTo>
                  <a:cubicBezTo>
                    <a:pt x="555" y="1"/>
                    <a:pt x="0" y="588"/>
                    <a:pt x="0" y="1273"/>
                  </a:cubicBezTo>
                  <a:cubicBezTo>
                    <a:pt x="0" y="1958"/>
                    <a:pt x="555" y="2545"/>
                    <a:pt x="1272" y="2545"/>
                  </a:cubicBezTo>
                  <a:cubicBezTo>
                    <a:pt x="1957" y="2545"/>
                    <a:pt x="2512" y="1958"/>
                    <a:pt x="2512" y="1273"/>
                  </a:cubicBezTo>
                  <a:cubicBezTo>
                    <a:pt x="2512" y="588"/>
                    <a:pt x="1957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3"/>
            <p:cNvSpPr/>
            <p:nvPr/>
          </p:nvSpPr>
          <p:spPr>
            <a:xfrm>
              <a:off x="6419261" y="833534"/>
              <a:ext cx="442850" cy="81575"/>
            </a:xfrm>
            <a:custGeom>
              <a:avLst/>
              <a:gdLst/>
              <a:ahLst/>
              <a:cxnLst/>
              <a:rect l="l" t="t" r="r" b="b"/>
              <a:pathLst>
                <a:path w="17714" h="3263" extrusionOk="0">
                  <a:moveTo>
                    <a:pt x="1273" y="1"/>
                  </a:moveTo>
                  <a:cubicBezTo>
                    <a:pt x="555" y="1"/>
                    <a:pt x="1" y="947"/>
                    <a:pt x="1" y="1632"/>
                  </a:cubicBezTo>
                  <a:cubicBezTo>
                    <a:pt x="1" y="2317"/>
                    <a:pt x="555" y="3263"/>
                    <a:pt x="1273" y="3263"/>
                  </a:cubicBezTo>
                  <a:lnTo>
                    <a:pt x="16441" y="3263"/>
                  </a:lnTo>
                  <a:cubicBezTo>
                    <a:pt x="17159" y="3263"/>
                    <a:pt x="17713" y="2317"/>
                    <a:pt x="17713" y="1632"/>
                  </a:cubicBezTo>
                  <a:cubicBezTo>
                    <a:pt x="17713" y="947"/>
                    <a:pt x="17159" y="1"/>
                    <a:pt x="1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3"/>
            <p:cNvSpPr/>
            <p:nvPr/>
          </p:nvSpPr>
          <p:spPr>
            <a:xfrm>
              <a:off x="6477575" y="3937688"/>
              <a:ext cx="326225" cy="326225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0"/>
                  </a:moveTo>
                  <a:cubicBezTo>
                    <a:pt x="2936" y="0"/>
                    <a:pt x="1" y="2936"/>
                    <a:pt x="1" y="6524"/>
                  </a:cubicBezTo>
                  <a:cubicBezTo>
                    <a:pt x="1" y="10112"/>
                    <a:pt x="2936" y="13048"/>
                    <a:pt x="6525" y="13048"/>
                  </a:cubicBezTo>
                  <a:cubicBezTo>
                    <a:pt x="10113" y="13048"/>
                    <a:pt x="13049" y="10112"/>
                    <a:pt x="13049" y="6524"/>
                  </a:cubicBezTo>
                  <a:cubicBezTo>
                    <a:pt x="13049" y="2936"/>
                    <a:pt x="10113" y="0"/>
                    <a:pt x="6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1" name="Google Shape;1951;p63"/>
          <p:cNvPicPr preferRelativeResize="0"/>
          <p:nvPr/>
        </p:nvPicPr>
        <p:blipFill rotWithShape="1">
          <a:blip r:embed="rId3"/>
          <a:srcRect l="-9" t="13903" r="9" b="18202"/>
          <a:stretch/>
        </p:blipFill>
        <p:spPr>
          <a:xfrm>
            <a:off x="314599" y="528151"/>
            <a:ext cx="2888625" cy="3752945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63"/>
          <p:cNvSpPr txBox="1">
            <a:spLocks noGrp="1"/>
          </p:cNvSpPr>
          <p:nvPr>
            <p:ph type="subTitle" idx="1"/>
          </p:nvPr>
        </p:nvSpPr>
        <p:spPr>
          <a:xfrm>
            <a:off x="5021388" y="3252096"/>
            <a:ext cx="2575500" cy="10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Clr>
                <a:schemeClr val="accent2"/>
              </a:buClr>
              <a:buSzPts val="3000"/>
            </a:pPr>
            <a:r>
              <a:rPr lang="zh-TW" altLang="en-US" b="1" dirty="0">
                <a:latin typeface="Saira"/>
                <a:sym typeface="Saira"/>
              </a:rPr>
              <a:t>教育哲學：孔子</a:t>
            </a:r>
            <a:endParaRPr lang="en-US" altLang="zh-TW" b="1" dirty="0">
              <a:latin typeface="Saira"/>
              <a:sym typeface="Saira"/>
            </a:endParaRPr>
          </a:p>
          <a:p>
            <a:pPr marL="0" indent="0" algn="ctr">
              <a:buClr>
                <a:schemeClr val="accent2"/>
              </a:buClr>
              <a:buSzPts val="3000"/>
            </a:pPr>
            <a:r>
              <a:rPr lang="zh-TW" altLang="en-US" b="1" dirty="0">
                <a:latin typeface="Saira"/>
                <a:sym typeface="Saira"/>
              </a:rPr>
              <a:t>擁有良好的品德，視人如己</a:t>
            </a:r>
            <a:endParaRPr lang="en-US" altLang="zh-TW" b="1" dirty="0">
              <a:latin typeface="Saira"/>
              <a:sym typeface="Saira"/>
            </a:endParaRPr>
          </a:p>
        </p:txBody>
      </p:sp>
    </p:spTree>
    <p:extLst>
      <p:ext uri="{BB962C8B-B14F-4D97-AF65-F5344CB8AC3E}">
        <p14:creationId xmlns:p14="http://schemas.microsoft.com/office/powerpoint/2010/main" val="293438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62"/>
          <p:cNvSpPr txBox="1">
            <a:spLocks noGrp="1"/>
          </p:cNvSpPr>
          <p:nvPr>
            <p:ph type="title"/>
          </p:nvPr>
        </p:nvSpPr>
        <p:spPr>
          <a:xfrm>
            <a:off x="1391399" y="1454900"/>
            <a:ext cx="2662653" cy="10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態度決定高度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40" name="Google Shape;1940;p62"/>
          <p:cNvSpPr txBox="1">
            <a:spLocks noGrp="1"/>
          </p:cNvSpPr>
          <p:nvPr>
            <p:ph type="subTitle" idx="1"/>
          </p:nvPr>
        </p:nvSpPr>
        <p:spPr>
          <a:xfrm>
            <a:off x="1391400" y="2659575"/>
            <a:ext cx="2575500" cy="10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Clr>
                <a:schemeClr val="accent2"/>
              </a:buClr>
              <a:buSzPts val="3000"/>
            </a:pPr>
            <a:r>
              <a:rPr lang="zh-TW" altLang="en-US" b="1" dirty="0">
                <a:latin typeface="Saira"/>
              </a:rPr>
              <a:t>教育哲學：存在主義</a:t>
            </a:r>
            <a:endParaRPr lang="en-US" altLang="zh-TW" b="1" dirty="0">
              <a:latin typeface="Saira"/>
            </a:endParaRPr>
          </a:p>
          <a:p>
            <a:pPr marL="0" lvl="0" indent="0" algn="ctr">
              <a:buClr>
                <a:schemeClr val="accent2"/>
              </a:buClr>
              <a:buSzPts val="3000"/>
            </a:pPr>
            <a:r>
              <a:rPr lang="zh-TW" altLang="en-US" b="1" dirty="0">
                <a:latin typeface="Saira"/>
              </a:rPr>
              <a:t>思考個人價值，改變態度</a:t>
            </a:r>
            <a:endParaRPr lang="en-US" altLang="zh-TW" b="1" dirty="0">
              <a:latin typeface="Saira"/>
            </a:endParaRPr>
          </a:p>
        </p:txBody>
      </p:sp>
      <p:grpSp>
        <p:nvGrpSpPr>
          <p:cNvPr id="11" name="Google Shape;1946;p63">
            <a:extLst>
              <a:ext uri="{FF2B5EF4-FFF2-40B4-BE49-F238E27FC236}">
                <a16:creationId xmlns:a16="http://schemas.microsoft.com/office/drawing/2014/main" id="{2B65FD0F-0A41-8517-8D96-C6C4D2D00609}"/>
              </a:ext>
            </a:extLst>
          </p:cNvPr>
          <p:cNvGrpSpPr/>
          <p:nvPr/>
        </p:nvGrpSpPr>
        <p:grpSpPr>
          <a:xfrm>
            <a:off x="5177102" y="239378"/>
            <a:ext cx="3144781" cy="4664743"/>
            <a:chOff x="5417425" y="757238"/>
            <a:chExt cx="2446525" cy="3629000"/>
          </a:xfrm>
        </p:grpSpPr>
        <p:sp>
          <p:nvSpPr>
            <p:cNvPr id="12" name="Google Shape;1947;p63">
              <a:extLst>
                <a:ext uri="{FF2B5EF4-FFF2-40B4-BE49-F238E27FC236}">
                  <a16:creationId xmlns:a16="http://schemas.microsoft.com/office/drawing/2014/main" id="{626EE108-4DEF-7F10-0B53-E3BC6FFD0A46}"/>
                </a:ext>
              </a:extLst>
            </p:cNvPr>
            <p:cNvSpPr/>
            <p:nvPr/>
          </p:nvSpPr>
          <p:spPr>
            <a:xfrm>
              <a:off x="5417425" y="757238"/>
              <a:ext cx="2446525" cy="3629000"/>
            </a:xfrm>
            <a:custGeom>
              <a:avLst/>
              <a:gdLst/>
              <a:ahLst/>
              <a:cxnLst/>
              <a:rect l="l" t="t" r="r" b="b"/>
              <a:pathLst>
                <a:path w="97861" h="145160" extrusionOk="0">
                  <a:moveTo>
                    <a:pt x="5057" y="1"/>
                  </a:moveTo>
                  <a:cubicBezTo>
                    <a:pt x="2252" y="1"/>
                    <a:pt x="1" y="2252"/>
                    <a:pt x="1" y="5057"/>
                  </a:cubicBezTo>
                  <a:lnTo>
                    <a:pt x="1" y="140103"/>
                  </a:lnTo>
                  <a:cubicBezTo>
                    <a:pt x="1" y="142908"/>
                    <a:pt x="2252" y="145159"/>
                    <a:pt x="5057" y="145159"/>
                  </a:cubicBezTo>
                  <a:lnTo>
                    <a:pt x="92804" y="145159"/>
                  </a:lnTo>
                  <a:cubicBezTo>
                    <a:pt x="95610" y="145159"/>
                    <a:pt x="97860" y="142908"/>
                    <a:pt x="97860" y="140103"/>
                  </a:cubicBezTo>
                  <a:lnTo>
                    <a:pt x="97860" y="5057"/>
                  </a:lnTo>
                  <a:cubicBezTo>
                    <a:pt x="97860" y="2252"/>
                    <a:pt x="95610" y="1"/>
                    <a:pt x="92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48;p63">
              <a:extLst>
                <a:ext uri="{FF2B5EF4-FFF2-40B4-BE49-F238E27FC236}">
                  <a16:creationId xmlns:a16="http://schemas.microsoft.com/office/drawing/2014/main" id="{40416840-55E1-7E41-9E78-034126D01341}"/>
                </a:ext>
              </a:extLst>
            </p:cNvPr>
            <p:cNvSpPr/>
            <p:nvPr/>
          </p:nvSpPr>
          <p:spPr>
            <a:xfrm>
              <a:off x="6603175" y="842863"/>
              <a:ext cx="62800" cy="63650"/>
            </a:xfrm>
            <a:custGeom>
              <a:avLst/>
              <a:gdLst/>
              <a:ahLst/>
              <a:cxnLst/>
              <a:rect l="l" t="t" r="r" b="b"/>
              <a:pathLst>
                <a:path w="2512" h="2546" extrusionOk="0">
                  <a:moveTo>
                    <a:pt x="1272" y="1"/>
                  </a:moveTo>
                  <a:cubicBezTo>
                    <a:pt x="555" y="1"/>
                    <a:pt x="0" y="588"/>
                    <a:pt x="0" y="1273"/>
                  </a:cubicBezTo>
                  <a:cubicBezTo>
                    <a:pt x="0" y="1958"/>
                    <a:pt x="555" y="2545"/>
                    <a:pt x="1272" y="2545"/>
                  </a:cubicBezTo>
                  <a:cubicBezTo>
                    <a:pt x="1957" y="2545"/>
                    <a:pt x="2512" y="1958"/>
                    <a:pt x="2512" y="1273"/>
                  </a:cubicBezTo>
                  <a:cubicBezTo>
                    <a:pt x="2512" y="588"/>
                    <a:pt x="1957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49;p63">
              <a:extLst>
                <a:ext uri="{FF2B5EF4-FFF2-40B4-BE49-F238E27FC236}">
                  <a16:creationId xmlns:a16="http://schemas.microsoft.com/office/drawing/2014/main" id="{7A63C4E9-DB71-43A7-9CAC-7E2A0C923509}"/>
                </a:ext>
              </a:extLst>
            </p:cNvPr>
            <p:cNvSpPr/>
            <p:nvPr/>
          </p:nvSpPr>
          <p:spPr>
            <a:xfrm>
              <a:off x="6419261" y="833534"/>
              <a:ext cx="442850" cy="81575"/>
            </a:xfrm>
            <a:custGeom>
              <a:avLst/>
              <a:gdLst/>
              <a:ahLst/>
              <a:cxnLst/>
              <a:rect l="l" t="t" r="r" b="b"/>
              <a:pathLst>
                <a:path w="17714" h="3263" extrusionOk="0">
                  <a:moveTo>
                    <a:pt x="1273" y="1"/>
                  </a:moveTo>
                  <a:cubicBezTo>
                    <a:pt x="555" y="1"/>
                    <a:pt x="1" y="947"/>
                    <a:pt x="1" y="1632"/>
                  </a:cubicBezTo>
                  <a:cubicBezTo>
                    <a:pt x="1" y="2317"/>
                    <a:pt x="555" y="3263"/>
                    <a:pt x="1273" y="3263"/>
                  </a:cubicBezTo>
                  <a:lnTo>
                    <a:pt x="16441" y="3263"/>
                  </a:lnTo>
                  <a:cubicBezTo>
                    <a:pt x="17159" y="3263"/>
                    <a:pt x="17713" y="2317"/>
                    <a:pt x="17713" y="1632"/>
                  </a:cubicBezTo>
                  <a:cubicBezTo>
                    <a:pt x="17713" y="947"/>
                    <a:pt x="17159" y="1"/>
                    <a:pt x="1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50;p63">
              <a:extLst>
                <a:ext uri="{FF2B5EF4-FFF2-40B4-BE49-F238E27FC236}">
                  <a16:creationId xmlns:a16="http://schemas.microsoft.com/office/drawing/2014/main" id="{575076B8-EBC1-CD26-B5AC-2993742C8EA4}"/>
                </a:ext>
              </a:extLst>
            </p:cNvPr>
            <p:cNvSpPr/>
            <p:nvPr/>
          </p:nvSpPr>
          <p:spPr>
            <a:xfrm>
              <a:off x="6477575" y="3937688"/>
              <a:ext cx="326225" cy="326225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0"/>
                  </a:moveTo>
                  <a:cubicBezTo>
                    <a:pt x="2936" y="0"/>
                    <a:pt x="1" y="2936"/>
                    <a:pt x="1" y="6524"/>
                  </a:cubicBezTo>
                  <a:cubicBezTo>
                    <a:pt x="1" y="10112"/>
                    <a:pt x="2936" y="13048"/>
                    <a:pt x="6525" y="13048"/>
                  </a:cubicBezTo>
                  <a:cubicBezTo>
                    <a:pt x="10113" y="13048"/>
                    <a:pt x="13049" y="10112"/>
                    <a:pt x="13049" y="6524"/>
                  </a:cubicBezTo>
                  <a:cubicBezTo>
                    <a:pt x="13049" y="2936"/>
                    <a:pt x="10113" y="0"/>
                    <a:pt x="6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026BCC81-B1BF-4BC2-0E8F-AA8EDD91C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43" b="14095"/>
          <a:stretch/>
        </p:blipFill>
        <p:spPr>
          <a:xfrm>
            <a:off x="5514476" y="501964"/>
            <a:ext cx="2454319" cy="37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3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66"/>
          <p:cNvSpPr txBox="1">
            <a:spLocks noGrp="1"/>
          </p:cNvSpPr>
          <p:nvPr>
            <p:ph type="title"/>
          </p:nvPr>
        </p:nvSpPr>
        <p:spPr>
          <a:xfrm>
            <a:off x="4045235" y="708283"/>
            <a:ext cx="4592045" cy="3656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br>
              <a:rPr lang="en" dirty="0"/>
            </a:br>
            <a:r>
              <a:rPr lang="en" dirty="0"/>
              <a:t>FOR</a:t>
            </a:r>
            <a:br>
              <a:rPr lang="en" dirty="0"/>
            </a:br>
            <a:r>
              <a:rPr lang="en" dirty="0"/>
              <a:t>LISTENING</a:t>
            </a:r>
            <a:endParaRPr dirty="0"/>
          </a:p>
        </p:txBody>
      </p:sp>
      <p:grpSp>
        <p:nvGrpSpPr>
          <p:cNvPr id="1983" name="Google Shape;1983;p66"/>
          <p:cNvGrpSpPr/>
          <p:nvPr/>
        </p:nvGrpSpPr>
        <p:grpSpPr>
          <a:xfrm flipH="1">
            <a:off x="713233" y="1426241"/>
            <a:ext cx="3338260" cy="2291018"/>
            <a:chOff x="383550" y="-184800"/>
            <a:chExt cx="3029274" cy="2078775"/>
          </a:xfrm>
        </p:grpSpPr>
        <p:pic>
          <p:nvPicPr>
            <p:cNvPr id="1984" name="Google Shape;1984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97" y="1226877"/>
              <a:ext cx="1122074" cy="593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5" name="Google Shape;198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92755" y="410360"/>
              <a:ext cx="1178299" cy="1464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6" name="Google Shape;1986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3550" y="1689856"/>
              <a:ext cx="3029274" cy="204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01104" y="-184800"/>
              <a:ext cx="1898551" cy="201456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78907132"/>
      </p:ext>
    </p:extLst>
  </p:cSld>
  <p:clrMapOvr>
    <a:masterClrMapping/>
  </p:clrMapOvr>
</p:sld>
</file>

<file path=ppt/theme/theme1.xml><?xml version="1.0" encoding="utf-8"?>
<a:theme xmlns:a="http://schemas.openxmlformats.org/drawingml/2006/main" name="Let's Celebrate English Language Day by Slidesgo">
  <a:themeElements>
    <a:clrScheme name="Simple Light">
      <a:dk1>
        <a:srgbClr val="FFFFFF"/>
      </a:dk1>
      <a:lt1>
        <a:srgbClr val="FFCE55"/>
      </a:lt1>
      <a:dk2>
        <a:srgbClr val="FEB640"/>
      </a:dk2>
      <a:lt2>
        <a:srgbClr val="E0D547"/>
      </a:lt2>
      <a:accent1>
        <a:srgbClr val="E1EAF5"/>
      </a:accent1>
      <a:accent2>
        <a:srgbClr val="356FB8"/>
      </a:accent2>
      <a:accent3>
        <a:srgbClr val="B8CFEC"/>
      </a:accent3>
      <a:accent4>
        <a:srgbClr val="F86F99"/>
      </a:accent4>
      <a:accent5>
        <a:srgbClr val="F3535B"/>
      </a:accent5>
      <a:accent6>
        <a:srgbClr val="352728"/>
      </a:accent6>
      <a:hlink>
        <a:srgbClr val="3527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128</Words>
  <Application>Microsoft Office PowerPoint</Application>
  <PresentationFormat>如螢幕大小 (16:9)</PresentationFormat>
  <Paragraphs>20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Saira</vt:lpstr>
      <vt:lpstr>Saira Medium</vt:lpstr>
      <vt:lpstr>Arial</vt:lpstr>
      <vt:lpstr>微軟正黑體</vt:lpstr>
      <vt:lpstr>Let's Celebrate English Language Day by Slidesgo</vt:lpstr>
      <vt:lpstr>教育哲學 期末個人報告</vt:lpstr>
      <vt:lpstr>個人教育哲學</vt:lpstr>
      <vt:lpstr>—敦品 &amp; 自立</vt:lpstr>
      <vt:lpstr>尊重學生規劃 相信學生的設計 提供福利刺激學生 增強學生學習動機</vt:lpstr>
      <vt:lpstr>方圓微型事之不二法門 守方行圓 律己嚴待人寬</vt:lpstr>
      <vt:lpstr>態度決定高度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教育哲學 期末個人報告</dc:title>
  <cp:lastModifiedBy>B10856012</cp:lastModifiedBy>
  <cp:revision>8</cp:revision>
  <dcterms:modified xsi:type="dcterms:W3CDTF">2022-06-08T11:22:29Z</dcterms:modified>
</cp:coreProperties>
</file>